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58" r:id="rId5"/>
    <p:sldId id="259" r:id="rId6"/>
    <p:sldId id="261" r:id="rId7"/>
    <p:sldId id="267" r:id="rId8"/>
    <p:sldId id="266" r:id="rId9"/>
    <p:sldId id="262" r:id="rId10"/>
    <p:sldId id="268" r:id="rId11"/>
    <p:sldId id="263" r:id="rId12"/>
    <p:sldId id="270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7_LPdttKXP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Ki5_35xB-6Np5stnbGq7MCKnRZVC5qCVUQmAJByrTI/edit" TargetMode="External"/><Relationship Id="rId2" Type="http://schemas.openxmlformats.org/officeDocument/2006/relationships/hyperlink" Target="https://docs.google.com/document/d/1r1r1JScAThVhJog9VJ-gbQx0zyxT3dXFLMEkp6m5Awg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docs.google.com/document/d/1XD3spnHFOzq8br2p-Wrm8S2aZ9WcGUfzMwWURgzIk24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467" y="449705"/>
            <a:ext cx="8001000" cy="1798820"/>
          </a:xfrm>
        </p:spPr>
        <p:txBody>
          <a:bodyPr/>
          <a:lstStyle/>
          <a:p>
            <a:r>
              <a:rPr lang="en-US" b="1" dirty="0"/>
              <a:t>Day 8- The Need for Addressing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Unit 1- Lesson 9 &amp;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A5733-F6B4-4796-8E3A-61E57856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08" y="2493769"/>
            <a:ext cx="5592180" cy="3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16" y="4963193"/>
            <a:ext cx="10111306" cy="1507067"/>
          </a:xfrm>
        </p:spPr>
        <p:txBody>
          <a:bodyPr>
            <a:normAutofit/>
          </a:bodyPr>
          <a:lstStyle/>
          <a:p>
            <a:r>
              <a:rPr lang="en-US" b="1" dirty="0"/>
              <a:t>How the Internet Works in 5 Minutes 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0442" y="306920"/>
            <a:ext cx="6616659" cy="4516133"/>
          </a:xfrm>
        </p:spPr>
      </p:pic>
    </p:spTree>
    <p:extLst>
      <p:ext uri="{BB962C8B-B14F-4D97-AF65-F5344CB8AC3E}">
        <p14:creationId xmlns:p14="http://schemas.microsoft.com/office/powerpoint/2010/main" val="359425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code.org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Finish Code.org Lesson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34" y="239777"/>
            <a:ext cx="5097499" cy="35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83728"/>
            <a:ext cx="8534400" cy="910671"/>
          </a:xfrm>
        </p:spPr>
        <p:txBody>
          <a:bodyPr/>
          <a:lstStyle/>
          <a:p>
            <a:r>
              <a:rPr lang="en-US" dirty="0"/>
              <a:t>Lesson 9-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533579" cy="361526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Addressing on the Internet Simulator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Developing Protocols</a:t>
            </a:r>
          </a:p>
        </p:txBody>
      </p:sp>
    </p:spTree>
    <p:extLst>
      <p:ext uri="{BB962C8B-B14F-4D97-AF65-F5344CB8AC3E}">
        <p14:creationId xmlns:p14="http://schemas.microsoft.com/office/powerpoint/2010/main" val="414390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83728"/>
            <a:ext cx="8534400" cy="910671"/>
          </a:xfrm>
        </p:spPr>
        <p:txBody>
          <a:bodyPr/>
          <a:lstStyle/>
          <a:p>
            <a:r>
              <a:rPr lang="en-US" dirty="0"/>
              <a:t>Lesson 10-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Benefits of redundancy in a routed system, to provide many paths between users of the network.</a:t>
            </a:r>
          </a:p>
          <a:p>
            <a:r>
              <a:rPr lang="en-US" sz="2800" dirty="0">
                <a:solidFill>
                  <a:schemeClr val="bg1"/>
                </a:solidFill>
              </a:rPr>
              <a:t>Routed messages aren’t seen by all users, but they can still be seen by owners of the router.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you control all the routers, you entirely control the way messages travel through the network, and additionally can see all the traffic.</a:t>
            </a:r>
          </a:p>
        </p:txBody>
      </p:sp>
    </p:spTree>
    <p:extLst>
      <p:ext uri="{BB962C8B-B14F-4D97-AF65-F5344CB8AC3E}">
        <p14:creationId xmlns:p14="http://schemas.microsoft.com/office/powerpoint/2010/main" val="253342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2730107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Journal Due Again  Soon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Unit 1 Test Coming Soon!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580" y="896767"/>
            <a:ext cx="8321082" cy="54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Grade Discuss Test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Quiz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59" y="1790240"/>
            <a:ext cx="8835387" cy="46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67" y="286035"/>
            <a:ext cx="8534400" cy="1507067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4374" y="3835865"/>
            <a:ext cx="4039078" cy="2685558"/>
          </a:xfrm>
        </p:spPr>
      </p:pic>
      <p:sp>
        <p:nvSpPr>
          <p:cNvPr id="3" name="TextBox 2"/>
          <p:cNvSpPr txBox="1"/>
          <p:nvPr/>
        </p:nvSpPr>
        <p:spPr>
          <a:xfrm>
            <a:off x="733168" y="1793102"/>
            <a:ext cx="70853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IP Address- </a:t>
            </a:r>
            <a:r>
              <a:rPr lang="en-US" sz="2800" dirty="0">
                <a:solidFill>
                  <a:schemeClr val="bg1"/>
                </a:solidFill>
              </a:rPr>
              <a:t>A number assigned to any item that is connected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Packets-</a:t>
            </a:r>
            <a:r>
              <a:rPr lang="en-US" sz="2800" dirty="0">
                <a:solidFill>
                  <a:schemeClr val="bg1"/>
                </a:solidFill>
              </a:rPr>
              <a:t> Small chunks of information that have been carefully formed from larger chunks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typical packet contains perhaps 1,000 or 1,500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4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351"/>
            <a:ext cx="10131425" cy="1456267"/>
          </a:xfrm>
        </p:spPr>
        <p:txBody>
          <a:bodyPr/>
          <a:lstStyle/>
          <a:p>
            <a:r>
              <a:rPr lang="en-US" dirty="0"/>
              <a:t>Broadcast Battleship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02229"/>
            <a:ext cx="11100731" cy="49172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Who has played the classic game of Battleship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will start by playing a game that simulates some issues that arise when constructing the internet.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will play a crazy game of Battleship where instead of playing against one other person you will </a:t>
            </a:r>
            <a:r>
              <a:rPr lang="en-US" sz="2400" b="1" dirty="0">
                <a:solidFill>
                  <a:schemeClr val="bg1"/>
                </a:solidFill>
              </a:rPr>
              <a:t>play multiple games against multiple other people simultaneously</a:t>
            </a:r>
            <a:r>
              <a:rPr lang="en-US" sz="2400" dirty="0">
                <a:solidFill>
                  <a:schemeClr val="bg1"/>
                </a:solidFill>
              </a:rPr>
              <a:t> – We call this “Broadcast Battleship”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 our version today, you will play in </a:t>
            </a:r>
            <a:r>
              <a:rPr lang="en-US" sz="2400" b="1" dirty="0">
                <a:solidFill>
                  <a:schemeClr val="bg1"/>
                </a:solidFill>
              </a:rPr>
              <a:t>groups of 3</a:t>
            </a:r>
            <a:r>
              <a:rPr lang="en-US" sz="2400" dirty="0">
                <a:solidFill>
                  <a:schemeClr val="bg1"/>
                </a:solidFill>
              </a:rPr>
              <a:t> (4 is OK)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make it easier to track, we’ve also simplified the playing board to just a </a:t>
            </a:r>
            <a:r>
              <a:rPr lang="en-US" sz="2400" b="1" dirty="0">
                <a:solidFill>
                  <a:schemeClr val="bg1"/>
                </a:solidFill>
              </a:rPr>
              <a:t>3x3 grid</a:t>
            </a:r>
            <a:r>
              <a:rPr lang="en-US" sz="2400" dirty="0">
                <a:solidFill>
                  <a:schemeClr val="bg1"/>
                </a:solidFill>
              </a:rPr>
              <a:t> (instead of the classic 10x10)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And we’ll just play with paper and pencil.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54" y="-82422"/>
            <a:ext cx="3015746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254000"/>
            <a:ext cx="8534400" cy="1507067"/>
          </a:xfrm>
        </p:spPr>
        <p:txBody>
          <a:bodyPr/>
          <a:lstStyle/>
          <a:p>
            <a:r>
              <a:rPr lang="en-US" dirty="0"/>
              <a:t>Broadcast Battleship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2267937"/>
            <a:ext cx="11404323" cy="4385388"/>
          </a:xfrm>
        </p:spPr>
        <p:txBody>
          <a:bodyPr>
            <a:noAutofit/>
          </a:bodyPr>
          <a:lstStyle/>
          <a:p>
            <a:r>
              <a:rPr lang="en-US" sz="2800" b="1" dirty="0">
                <a:hlinkClick r:id="rId2"/>
              </a:rPr>
              <a:t>Activity Guide - Broadcast Battleship Rules</a:t>
            </a:r>
            <a:endParaRPr lang="en-US" sz="2800" b="1" dirty="0"/>
          </a:p>
          <a:p>
            <a:r>
              <a:rPr lang="en-US" sz="2800" b="1" dirty="0">
                <a:hlinkClick r:id="rId3"/>
              </a:rPr>
              <a:t>Activity Guide - Broadcast Battleship Game Board</a:t>
            </a:r>
            <a:endParaRPr lang="en-US" sz="2800" b="1" dirty="0"/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Write in the names of your partners on the lines below.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Shade in boxes for your ships’ locations in the “My board” sections. Ships are 2 units long and are either horizontal/vertical, </a:t>
            </a:r>
            <a:r>
              <a:rPr lang="en-US" sz="2800" u="sng" dirty="0">
                <a:solidFill>
                  <a:schemeClr val="bg1"/>
                </a:solidFill>
              </a:rPr>
              <a:t>no diagonals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You can have a different ship placement for each opponent.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Don’t show your board to your opponents! Record each hit with an “X” and miss with an “O.”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041" y="111387"/>
            <a:ext cx="4001225" cy="20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254000"/>
            <a:ext cx="8534400" cy="1507067"/>
          </a:xfrm>
        </p:spPr>
        <p:txBody>
          <a:bodyPr/>
          <a:lstStyle/>
          <a:p>
            <a:r>
              <a:rPr lang="en-US" dirty="0"/>
              <a:t>Finish Code.org Lesson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47" y="2096433"/>
            <a:ext cx="5551714" cy="3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219" y="5332913"/>
            <a:ext cx="3690267" cy="150706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5" y="2809328"/>
            <a:ext cx="10112419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Imagine you were going to send a letter to a friend living in another state. What are some of the steps you imagine your letter would have to take through the different parts of the postal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50" y="196142"/>
            <a:ext cx="5346065" cy="32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887" y="226503"/>
            <a:ext cx="8534400" cy="838900"/>
          </a:xfrm>
        </p:spPr>
        <p:txBody>
          <a:bodyPr/>
          <a:lstStyle/>
          <a:p>
            <a:r>
              <a:rPr lang="en-US" dirty="0"/>
              <a:t>Code.org Lesson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1065404"/>
            <a:ext cx="12095017" cy="564579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router is a computer designed to receive and redirect packets of information based upon the addressing information (e.g. an IP address) contained in the packet.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Routers will either deliver a packet to its final destination or forward it to one of several other routers it is connected to.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By monitoring current network conditions, a router can determine which of these will allow the packet to reach its destination fastest.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There will often be redundant paths between two locations on the Internet, and so if one path is experiencing traffic or otherwise out of service, additional paths will be available.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This redundancy makes the Internet more reliable and also helps the Internet to scale, accommodating new users (and routers!) as they are connected to the system.</a:t>
            </a:r>
          </a:p>
        </p:txBody>
      </p:sp>
    </p:spTree>
    <p:extLst>
      <p:ext uri="{BB962C8B-B14F-4D97-AF65-F5344CB8AC3E}">
        <p14:creationId xmlns:p14="http://schemas.microsoft.com/office/powerpoint/2010/main" val="17898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254000"/>
            <a:ext cx="8534400" cy="1507067"/>
          </a:xfrm>
        </p:spPr>
        <p:txBody>
          <a:bodyPr/>
          <a:lstStyle/>
          <a:p>
            <a:r>
              <a:rPr lang="en-US" dirty="0"/>
              <a:t>Code.org Lesson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2267937"/>
            <a:ext cx="4568323" cy="43853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Routers and Redundancy Activity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Internet Simulator- 4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Time!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33" y="115117"/>
            <a:ext cx="7227035" cy="65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58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895</TotalTime>
  <Words>573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Slice</vt:lpstr>
      <vt:lpstr>Day 8- The Need for Addressing</vt:lpstr>
      <vt:lpstr>PowerPoint Presentation</vt:lpstr>
      <vt:lpstr>Vocabulary</vt:lpstr>
      <vt:lpstr>Broadcast Battleship Set-Up</vt:lpstr>
      <vt:lpstr>Broadcast Battleship Rules</vt:lpstr>
      <vt:lpstr>Finish Code.org Lesson 9</vt:lpstr>
      <vt:lpstr>Discussion</vt:lpstr>
      <vt:lpstr>Code.org Lesson 10</vt:lpstr>
      <vt:lpstr>Code.org Lesson 10</vt:lpstr>
      <vt:lpstr>How the Internet Works in 5 Minutes </vt:lpstr>
      <vt:lpstr>Finish code.org </vt:lpstr>
      <vt:lpstr>Lesson 9- Review</vt:lpstr>
      <vt:lpstr>Lesson 10-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10- The Need for Addressing</dc:title>
  <dc:creator>Casey Burrill</dc:creator>
  <cp:lastModifiedBy>Casey Burrill</cp:lastModifiedBy>
  <cp:revision>50</cp:revision>
  <dcterms:created xsi:type="dcterms:W3CDTF">2016-08-29T03:04:51Z</dcterms:created>
  <dcterms:modified xsi:type="dcterms:W3CDTF">2018-09-09T23:29:30Z</dcterms:modified>
</cp:coreProperties>
</file>